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unknow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media/media3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 autoCompressPictures="0">
  <p:sldMasterIdLst>
    <p:sldMasterId id="2147483714" r:id="rId4"/>
    <p:sldMasterId id="2147483715" r:id="rId6"/>
  </p:sldMasterIdLst>
  <p:notesMasterIdLst>
    <p:notesMasterId r:id="rId8"/>
  </p:notesMasterIdLst>
  <p:sldIdLst>
    <p:sldId id="256" r:id="rId10"/>
    <p:sldId id="257" r:id="rId12"/>
    <p:sldId id="258" r:id="rId14"/>
    <p:sldId id="259" r:id="rId16"/>
    <p:sldId id="261" r:id="rId18"/>
    <p:sldId id="262" r:id="rId20"/>
    <p:sldId id="263" r:id="rId22"/>
    <p:sldId id="276" r:id="rId24"/>
    <p:sldId id="277" r:id="rId26"/>
    <p:sldId id="272" r:id="rId28"/>
    <p:sldId id="273" r:id="rId30"/>
    <p:sldId id="275" r:id="rId32"/>
    <p:sldId id="271" r:id="rId33"/>
  </p:sldIdLst>
  <p:sldSz cx="17556480" cy="9876155"/>
  <p:notesSz cx="9876155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3105" userDrawn="1">
          <p15:clr>
            <a:srgbClr val="A4A3A4"/>
          </p15:clr>
        </p15:guide>
        <p15:guide id="1" pos="55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028" y="1008"/>
      </p:cViewPr>
      <p:guideLst>
        <p:guide orient="horz" pos="3105"/>
        <p:guide pos="552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" Type="http://schemas.openxmlformats.org/officeDocument/2006/relationships/slideMaster" Target="slideMasters/slideMaster1.xml"></Relationship><Relationship Id="rId5" Type="http://schemas.openxmlformats.org/officeDocument/2006/relationships/theme" Target="theme/theme1.xml"></Relationship><Relationship Id="rId6" Type="http://schemas.openxmlformats.org/officeDocument/2006/relationships/slideMaster" Target="slideMasters/slideMaster2.xml"></Relationship><Relationship Id="rId8" Type="http://schemas.openxmlformats.org/officeDocument/2006/relationships/notesMaster" Target="notesMasters/notesMaster1.xml"></Relationship><Relationship Id="rId10" Type="http://schemas.openxmlformats.org/officeDocument/2006/relationships/slide" Target="slides/slide1.xml"></Relationship><Relationship Id="rId12" Type="http://schemas.openxmlformats.org/officeDocument/2006/relationships/slide" Target="slides/slide2.xml"></Relationship><Relationship Id="rId14" Type="http://schemas.openxmlformats.org/officeDocument/2006/relationships/slide" Target="slides/slide3.xml"></Relationship><Relationship Id="rId16" Type="http://schemas.openxmlformats.org/officeDocument/2006/relationships/slide" Target="slides/slide4.xml"></Relationship><Relationship Id="rId18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6" Type="http://schemas.openxmlformats.org/officeDocument/2006/relationships/viewProps" Target="viewProps.xml"></Relationship><Relationship Id="rId3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image1.png"></Relationship></Relationships>
</file>

<file path=ppt/slides/_rels/slide10.xml.rels><?xml version="1.0" encoding="UTF-8"?>
<Relationships xmlns="http://schemas.openxmlformats.org/package/2006/relationships"><Relationship Id="rId4" Type="http://schemas.openxmlformats.org/officeDocument/2006/relationships/notesSlide" Target="../notesSlides/notesSlide10.xml"></Relationship><Relationship Id="rId5" Type="http://schemas.openxmlformats.org/officeDocument/2006/relationships/image" Target="../media/image17.png"></Relationship><Relationship Id="rId7" Type="http://schemas.openxmlformats.org/officeDocument/2006/relationships/image" Target="../media/fImage50510789169.png"></Relationship><Relationship Id="rId8" Type="http://schemas.openxmlformats.org/officeDocument/2006/relationships/image" Target="../media/fImage4937781025724.png"></Relationship><Relationship Id="rId9" Type="http://schemas.openxmlformats.org/officeDocument/2006/relationships/video" Target="../media/media3703035.mp4"></Relationship><Relationship Id="rId10" Type="http://schemas.microsoft.com/office/2007/relationships/media" Target="../media/media3703035.mp4"></Relationship><Relationship Id="rId11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image17.png"></Relationship><Relationship Id="rId4" Type="http://schemas.openxmlformats.org/officeDocument/2006/relationships/image" Target="../media/fImage385312671478.png"></Relationship><Relationship Id="rId5" Type="http://schemas.openxmlformats.org/officeDocument/2006/relationships/video" Target="../media/media41330360.mp4"></Relationship><Relationship Id="rId6" Type="http://schemas.microsoft.com/office/2007/relationships/media" Target="../media/media41330360.mp4"></Relationship><Relationship Id="rId7" Type="http://schemas.openxmlformats.org/officeDocument/2006/relationships/image" Target="../media/fImage8200689358.png"></Relationship><Relationship Id="rId8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113792726962.png"></Relationship><Relationship Id="rId3" Type="http://schemas.openxmlformats.org/officeDocument/2006/relationships/notesSlide" Target="../notesSlides/notesSlide12.xml"></Relationship><Relationship Id="rId4" Type="http://schemas.openxmlformats.org/officeDocument/2006/relationships/image" Target="../media/fImage42997941.png"></Relationship><Relationship Id="rId5" Type="http://schemas.openxmlformats.org/officeDocument/2006/relationships/image" Target="../media/fImage4299808467.png"></Relationship><Relationship Id="rId6" Type="http://schemas.openxmlformats.org/officeDocument/2006/relationships/image" Target="../media/fImage4299816334.png"></Relationship><Relationship Id="rId7" Type="http://schemas.openxmlformats.org/officeDocument/2006/relationships/image" Target="../media/fImage4299826500.png"></Relationship><Relationship Id="rId8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13.xml"></Relationship><Relationship Id="rId3" Type="http://schemas.openxmlformats.org/officeDocument/2006/relationships/image" Target="../media/image21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notesSlide" Target="../notesSlides/notesSlide2.xml"></Relationship><Relationship Id="rId2" Type="http://schemas.openxmlformats.org/officeDocument/2006/relationships/slideLayout" Target="../slideLayouts/slideLayout1.xml"></Relationship><Relationship Id="rId3" Type="http://schemas.openxmlformats.org/officeDocument/2006/relationships/image" Target="../media/image2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notesSlide" Target="../notesSlides/notesSlide3.xml"></Relationship><Relationship Id="rId3" Type="http://schemas.openxmlformats.org/officeDocument/2006/relationships/image" Target="../media/image3.png"></Relationship><Relationship Id="rId4" Type="http://schemas.openxmlformats.org/officeDocument/2006/relationships/image" Target="../media/image4.png"></Relationship><Relationship Id="rId5" Type="http://schemas.openxmlformats.org/officeDocument/2006/relationships/image" Target="../media/image5.png"></Relationship><Relationship Id="rId6" Type="http://schemas.openxmlformats.org/officeDocument/2006/relationships/image" Target="../media/image6.png"></Relationship><Relationship Id="rId7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notesSlide" Target="../notesSlides/notesSlide4.xml"></Relationship><Relationship Id="rId2" Type="http://schemas.openxmlformats.org/officeDocument/2006/relationships/slideLayout" Target="../slideLayouts/slideLayout1.xml"></Relationship><Relationship Id="rId3" Type="http://schemas.openxmlformats.org/officeDocument/2006/relationships/image" Target="../media/image7.png"></Relationship><Relationship Id="rId4" Type="http://schemas.openxmlformats.org/officeDocument/2006/relationships/image" Target="../media/image8.png"></Relationship><Relationship Id="rId5" Type="http://schemas.openxmlformats.org/officeDocument/2006/relationships/image" Target="../media/image9.png"></Relationship><Relationship Id="rId6" Type="http://schemas.openxmlformats.org/officeDocument/2006/relationships/image" Target="../media/image10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notesSlide" Target="../notesSlides/notesSlide5.xml"></Relationship><Relationship Id="rId2" Type="http://schemas.openxmlformats.org/officeDocument/2006/relationships/slideLayout" Target="../slideLayouts/slideLayout1.xml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image12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notesSlide" Target="../notesSlides/notesSlide6.xml"></Relationship><Relationship Id="rId2" Type="http://schemas.openxmlformats.org/officeDocument/2006/relationships/slideLayout" Target="../slideLayouts/slideLayout1.xml"></Relationship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.png"></Relationship></Relationships>
</file>

<file path=ppt/slides/_rels/slide7.xml.rels><?xml version="1.0" encoding="UTF-8"?>
<Relationships xmlns="http://schemas.openxmlformats.org/package/2006/relationships"><Relationship Id="rId4" Type="http://schemas.openxmlformats.org/officeDocument/2006/relationships/notesSlide" Target="../notesSlides/notesSlide7.xml"></Relationship><Relationship Id="rId5" Type="http://schemas.openxmlformats.org/officeDocument/2006/relationships/image" Target="../media/image17.png"></Relationship><Relationship Id="rId7" Type="http://schemas.openxmlformats.org/officeDocument/2006/relationships/image" Target="../media/fImage10353318541.png"></Relationship><Relationship Id="rId8" Type="http://schemas.openxmlformats.org/officeDocument/2006/relationships/video" Target="../media/media12633965.mp4"></Relationship><Relationship Id="rId9" Type="http://schemas.microsoft.com/office/2007/relationships/media" Target="../media/media12633965.mp4"></Relationship><Relationship Id="rId10" Type="http://schemas.openxmlformats.org/officeDocument/2006/relationships/image" Target="../media/fImage5193918467.png"></Relationship><Relationship Id="rId11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7.png"></Relationship><Relationship Id="rId3" Type="http://schemas.openxmlformats.org/officeDocument/2006/relationships/image" Target="../media/fImage1345772866334.png"></Relationship><Relationship Id="rId4" Type="http://schemas.openxmlformats.org/officeDocument/2006/relationships/video" Target="../media/media22835998.mp4"></Relationship><Relationship Id="rId5" Type="http://schemas.microsoft.com/office/2007/relationships/media" Target="../media/media22835998.mp4"></Relationship><Relationship Id="rId6" Type="http://schemas.openxmlformats.org/officeDocument/2006/relationships/image" Target="../media/fImage5315906500.png"></Relationship><Relationship Id="rId7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7.png"></Relationship><Relationship Id="rId3" Type="http://schemas.openxmlformats.org/officeDocument/2006/relationships/image" Target="../media/image18.png"></Relationship><Relationship Id="rId4" Type="http://schemas.openxmlformats.org/officeDocument/2006/relationships/video" Target="../media/media1.mp4"></Relationship><Relationship Id="rId5" Type="http://schemas.microsoft.com/office/2007/relationships/media" Target="../media/media1.mp4"></Relationship><Relationship Id="rId6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2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6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66155" y="278130"/>
            <a:ext cx="3220085" cy="924560"/>
          </a:xfrm>
          <a:prstGeom prst="rect"/>
          <a:noFill/>
        </p:spPr>
      </p:pic>
      <p:sp>
        <p:nvSpPr>
          <p:cNvPr id="7" name="텍스트 상자 20"/>
          <p:cNvSpPr txBox="1">
            <a:spLocks/>
          </p:cNvSpPr>
          <p:nvPr/>
        </p:nvSpPr>
        <p:spPr>
          <a:xfrm rot="0">
            <a:off x="735965" y="554990"/>
            <a:ext cx="459041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Timer가 다 되면 WINDOW CLOSE로 바뀜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KakaoTalk_20250305_104623749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3460" y="1522095"/>
            <a:ext cx="12804775" cy="720090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43125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>
                  <p:stCondLst>
                    <p:cond delay="0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6" name="KakaoTalk_20250305_112205619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36870" y="0"/>
            <a:ext cx="15744825" cy="8864600"/>
          </a:xfrm>
          <a:prstGeom prst="rect"/>
          <a:noFill/>
        </p:spPr>
      </p:pic>
      <p:pic>
        <p:nvPicPr>
          <p:cNvPr id="7" name="그림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8520" y="245110"/>
            <a:ext cx="4211955" cy="1226185"/>
          </a:xfrm>
          <a:prstGeom prst="rect"/>
          <a:noFill/>
        </p:spPr>
      </p:pic>
      <p:sp>
        <p:nvSpPr>
          <p:cNvPr id="8" name="텍스트 상자 13"/>
          <p:cNvSpPr txBox="1">
            <a:spLocks/>
          </p:cNvSpPr>
          <p:nvPr/>
        </p:nvSpPr>
        <p:spPr>
          <a:xfrm rot="0">
            <a:off x="709930" y="1780540"/>
            <a:ext cx="4532630" cy="370840"/>
          </a:xfrm>
          <a:prstGeom prst="rect"/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Android에서 수동동작으로 창문 열고 닫기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9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7557750" cy="9876790"/>
          </a:xfrm>
          <a:prstGeom prst="rect"/>
          <a:noFill/>
        </p:spPr>
      </p:pic>
      <p:sp>
        <p:nvSpPr>
          <p:cNvPr id="6" name="텍스트 상자 17"/>
          <p:cNvSpPr txBox="1">
            <a:spLocks/>
          </p:cNvSpPr>
          <p:nvPr/>
        </p:nvSpPr>
        <p:spPr>
          <a:xfrm rot="0">
            <a:off x="5069840" y="760730"/>
            <a:ext cx="7423785" cy="862330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5000">
                <a:latin typeface="맑은 고딕" charset="0"/>
                <a:ea typeface="맑은 고딕" charset="0"/>
              </a:rPr>
              <a:t>개발 </a:t>
            </a:r>
            <a:r>
              <a:rPr sz="5000">
                <a:latin typeface="맑은 고딕" charset="0"/>
                <a:ea typeface="맑은 고딕" charset="0"/>
              </a:rPr>
              <a:t>후기 및 어려웠던 점</a:t>
            </a:r>
            <a:endParaRPr lang="ko-KR" altLang="en-US" sz="5000">
              <a:latin typeface="맑은 고딕" charset="0"/>
              <a:ea typeface="맑은 고딕" charset="0"/>
            </a:endParaRPr>
          </a:p>
        </p:txBody>
      </p:sp>
      <p:pic>
        <p:nvPicPr>
          <p:cNvPr id="16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383010" y="2178685"/>
            <a:ext cx="3556000" cy="3458845"/>
          </a:xfrm>
          <a:prstGeom prst="rect"/>
          <a:noFill/>
        </p:spPr>
      </p:pic>
      <p:sp>
        <p:nvSpPr>
          <p:cNvPr id="10" name="텍스트 상자 36"/>
          <p:cNvSpPr txBox="1">
            <a:spLocks/>
          </p:cNvSpPr>
          <p:nvPr/>
        </p:nvSpPr>
        <p:spPr>
          <a:xfrm rot="0">
            <a:off x="11690985" y="3168650"/>
            <a:ext cx="2624455" cy="120142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WaterSensor를 연결했음에도 불구하고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</a:b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테스트하거나 활용하지 못했던 점</a:t>
            </a:r>
            <a:endParaRPr lang="ko-KR" altLang="en-US" sz="1800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72560" y="2172970"/>
            <a:ext cx="3556000" cy="3458845"/>
          </a:xfrm>
          <a:prstGeom prst="rect"/>
          <a:noFill/>
        </p:spPr>
      </p:pic>
      <p:pic>
        <p:nvPicPr>
          <p:cNvPr id="18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23835" y="5972175"/>
            <a:ext cx="3556000" cy="3458845"/>
          </a:xfrm>
          <a:prstGeom prst="rect"/>
          <a:noFill/>
        </p:spPr>
      </p:pic>
      <p:pic>
        <p:nvPicPr>
          <p:cNvPr id="19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2925" y="5954395"/>
            <a:ext cx="3556000" cy="3458845"/>
          </a:xfrm>
          <a:prstGeom prst="rect"/>
          <a:noFill/>
        </p:spPr>
      </p:pic>
      <p:sp>
        <p:nvSpPr>
          <p:cNvPr id="11" name="텍스트 상자 37"/>
          <p:cNvSpPr txBox="1">
            <a:spLocks/>
          </p:cNvSpPr>
          <p:nvPr/>
        </p:nvSpPr>
        <p:spPr>
          <a:xfrm rot="0">
            <a:off x="8154670" y="6743065"/>
            <a:ext cx="2733675" cy="17545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센서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데이터 값을 DB에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넣고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DB에서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다시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가져와서 S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TM으로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메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세지를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보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낼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때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메세지를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인식하지 못 해 서보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모터가 돌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지 </a:t>
            </a:r>
            <a:r>
              <a:rPr lang="ko-KR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않던점 </a:t>
            </a:r>
            <a:endParaRPr lang="ko-KR" altLang="en-US" sz="1800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38"/>
          <p:cNvSpPr txBox="1">
            <a:spLocks/>
          </p:cNvSpPr>
          <p:nvPr/>
        </p:nvSpPr>
        <p:spPr>
          <a:xfrm rot="0">
            <a:off x="847090" y="6750050"/>
            <a:ext cx="2804160" cy="17545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  <a:tabLst>
                <a:tab pos="4500245" algn="l"/>
              </a:tabLst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서버와 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클라이언트 간의 통신 불안정 문제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/>
            </a:r>
            <a:b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</a:b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블루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투스,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와이파이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로 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데이터를 주는것과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받는것을 동시에 하다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보니 통신 장애가 있었음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21"/>
          <p:cNvSpPr txBox="1">
            <a:spLocks/>
          </p:cNvSpPr>
          <p:nvPr/>
        </p:nvSpPr>
        <p:spPr>
          <a:xfrm rot="0">
            <a:off x="4232910" y="3170555"/>
            <a:ext cx="3159125" cy="120078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DB에서 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최신 데이터를 가져올때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기준을 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제대로 잡지 못 해 최신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가 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갱신 되지 않던 </a:t>
            </a:r>
            <a:r>
              <a:rPr lang="ko-KR" altLang="en-US" sz="180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점</a:t>
            </a:r>
            <a:endParaRPr lang="ko-KR" altLang="en-US" sz="1800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055" y="1854200"/>
            <a:ext cx="6885940" cy="3512185"/>
          </a:xfrm>
          <a:prstGeom prst="rect">
            <a:avLst/>
          </a:prstGeom>
        </p:spPr>
      </p:pic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73950" y="1873250"/>
            <a:ext cx="9882505" cy="1557655"/>
          </a:xfrm>
          <a:prstGeom prst="rect">
            <a:avLst/>
          </a:prstGeom>
        </p:spPr>
      </p:pic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73950" y="3677920"/>
            <a:ext cx="7818120" cy="1259840"/>
          </a:xfrm>
          <a:prstGeom prst="rect">
            <a:avLst/>
          </a:prstGeom>
        </p:spPr>
      </p:pic>
      <p:sp>
        <p:nvSpPr>
          <p:cNvPr id="13" name=""/>
          <p:cNvSpPr/>
          <p:nvPr/>
        </p:nvSpPr>
        <p:spPr>
          <a:xfrm>
            <a:off x="2856230" y="5919470"/>
            <a:ext cx="11430000" cy="329057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ko-KR" altLang="en-US">
              <a:ln w="12700" cap="flat" cmpd="sng" algn="ctr">
                <a:solidFill>
                  <a:schemeClr val="accent3"/>
                </a:solidFill>
                <a:prstDash val="sysDot"/>
                <a:round/>
                <a:headEnd w="med" len="med"/>
                <a:tailEnd w="med" len="med"/>
              </a:ln>
              <a:noFill/>
              <a:effectLst>
                <a:glow rad="63500">
                  <a:schemeClr val="accent3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582795" y="6834505"/>
            <a:ext cx="10003155" cy="147701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3000" b="1">
                <a:solidFill>
                  <a:srgbClr val="783E94"/>
                </a:solidFill>
                <a:latin typeface="Microsoft New Tai Lue" charset="0"/>
                <a:ea typeface="Microsoft New Tai Lue" charset="0"/>
              </a:rPr>
              <a:t>사람이 없는 실내에서 환기를 시킬 순 없을까</a:t>
            </a:r>
            <a:r>
              <a:rPr lang="en-US" altLang="ko-KR" sz="3000" b="1">
                <a:solidFill>
                  <a:srgbClr val="783E94"/>
                </a:solidFill>
                <a:latin typeface="Microsoft New Tai Lue" charset="0"/>
                <a:ea typeface="Microsoft New Tai Lue" charset="0"/>
              </a:rPr>
              <a:t>?</a:t>
            </a:r>
            <a:endParaRPr lang="ko-KR" altLang="en-US" sz="3000" b="1">
              <a:solidFill>
                <a:srgbClr val="783E94"/>
              </a:solidFill>
              <a:latin typeface="Microsoft New Tai Lue" charset="0"/>
              <a:ea typeface="Microsoft New Tai Lue" charset="0"/>
            </a:endParaRPr>
          </a:p>
          <a:p>
            <a:pPr marL="0" indent="0">
              <a:buFontTx/>
              <a:buNone/>
              <a:defRPr/>
            </a:pPr>
            <a:endParaRPr lang="ko-KR" altLang="en-US" sz="3000" b="1">
              <a:solidFill>
                <a:srgbClr val="783E94"/>
              </a:solidFill>
              <a:latin typeface="Microsoft New Tai Lue" charset="0"/>
              <a:ea typeface="Microsoft New Tai Lue" charset="0"/>
            </a:endParaRPr>
          </a:p>
          <a:p>
            <a:pPr marL="0" indent="0">
              <a:buFontTx/>
              <a:buNone/>
              <a:defRPr/>
            </a:pPr>
            <a:r>
              <a:rPr lang="ko-KR" altLang="en-US" sz="3000" b="1">
                <a:solidFill>
                  <a:srgbClr val="783E94"/>
                </a:solidFill>
                <a:latin typeface="Microsoft New Tai Lue" charset="0"/>
                <a:ea typeface="Microsoft New Tai Lue" charset="0"/>
              </a:rPr>
              <a:t>비가 오면 창문이 자동으로 닫히면 좋지 않을까</a:t>
            </a:r>
            <a:r>
              <a:rPr lang="en-US" altLang="ko-KR" sz="3000" b="1">
                <a:solidFill>
                  <a:srgbClr val="783E94"/>
                </a:solidFill>
                <a:latin typeface="Microsoft New Tai Lue" charset="0"/>
                <a:ea typeface="Microsoft New Tai Lue" charset="0"/>
              </a:rPr>
              <a:t>?</a:t>
            </a:r>
            <a:endParaRPr lang="ko-KR" altLang="en-US" sz="3000" b="1">
              <a:solidFill>
                <a:srgbClr val="783E94"/>
              </a:solidFill>
              <a:latin typeface="Microsoft New Tai Lue" charset="0"/>
              <a:ea typeface="Microsoft New Tai Lu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1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70770" y="2627751"/>
            <a:ext cx="12339850" cy="3938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/>
              <a:t>센서를 활용하여 환경 조건 판단 후</a:t>
            </a:r>
            <a:r>
              <a:rPr lang="en-US" altLang="ko-KR" sz="2000"/>
              <a:t>,</a:t>
            </a:r>
            <a:r>
              <a:rPr lang="ko-KR" altLang="en-US" sz="2000"/>
              <a:t> 적합 시 자동으로 창문 개폐하여 환기</a:t>
            </a:r>
            <a:endParaRPr lang="ko-KR" altLang="en-US" sz="2000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2416" y="3475191"/>
            <a:ext cx="6597037" cy="4952359"/>
          </a:xfrm>
          <a:prstGeom prst="rect">
            <a:avLst/>
          </a:prstGeom>
        </p:spPr>
      </p:pic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78082" y="5400057"/>
            <a:ext cx="8065078" cy="3704826"/>
          </a:xfrm>
          <a:prstGeom prst="rect">
            <a:avLst/>
          </a:prstGeom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78081" y="1550324"/>
            <a:ext cx="8065078" cy="3849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6806" y="2400385"/>
            <a:ext cx="11680574" cy="6562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65065" y="1361164"/>
            <a:ext cx="12226035" cy="7598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7" name="낮 자동" descr="C:/Users/CENTER/AppData/Roaming/PolarisOffice/ETemp/13192_12858512/fImage10353318541.pn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88895" y="1259205"/>
            <a:ext cx="13088620" cy="7351395"/>
          </a:xfrm>
          <a:prstGeom prst="rect"/>
          <a:noFill/>
        </p:spPr>
      </p:pic>
      <p:sp>
        <p:nvSpPr>
          <p:cNvPr id="8" name="텍스트 상자 24"/>
          <p:cNvSpPr txBox="1">
            <a:spLocks/>
          </p:cNvSpPr>
          <p:nvPr/>
        </p:nvSpPr>
        <p:spPr>
          <a:xfrm rot="0">
            <a:off x="638810" y="335915"/>
            <a:ext cx="414972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Case 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낮인경우(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조도값이 높으면 인식)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28" descr="C:/Users/CENTER/AppData/Roaming/PolarisOffice/ETemp/13192_12858512/fImage5193918467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95290" y="128905"/>
            <a:ext cx="5248910" cy="9747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CENTER/AppData/Roaming/PolarisOffice/ETemp/13192_12858512/image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7557115" cy="9876155"/>
          </a:xfrm>
          <a:prstGeom prst="rect"/>
          <a:noFill/>
        </p:spPr>
      </p:pic>
      <p:pic>
        <p:nvPicPr>
          <p:cNvPr id="7" name="밤 자동" descr="C:/Users/CENTER/AppData/Roaming/PolarisOffice/ETemp/13192_12858512/fImage1345772866334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18105" y="1172845"/>
            <a:ext cx="13009245" cy="7312025"/>
          </a:xfrm>
          <a:prstGeom prst="rect"/>
          <a:noFill/>
        </p:spPr>
      </p:pic>
      <p:sp>
        <p:nvSpPr>
          <p:cNvPr id="8" name="텍스트 상자 25"/>
          <p:cNvSpPr txBox="1">
            <a:spLocks/>
          </p:cNvSpPr>
          <p:nvPr/>
        </p:nvSpPr>
        <p:spPr>
          <a:xfrm rot="0">
            <a:off x="638810" y="335915"/>
            <a:ext cx="419925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Case 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밤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인경우(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조도값이 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낮으</a:t>
            </a: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면 인식)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27" descr="C:/Users/CENTER/AppData/Roaming/PolarisOffice/ETemp/13192_12858512/fImage531590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64785" y="85725"/>
            <a:ext cx="4878705" cy="9607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CENTER/AppData/Roaming/PolarisOffice/ETemp/13192_12858512/image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7557115" cy="9876155"/>
          </a:xfrm>
          <a:prstGeom prst="rect"/>
          <a:noFill/>
        </p:spPr>
      </p:pic>
      <p:pic>
        <p:nvPicPr>
          <p:cNvPr id="4" name="Picture " descr="C:/Users/CENTER/AppData/Roaming/PolarisOffice/ETemp/13192_12858512/image18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60295" y="872490"/>
            <a:ext cx="13370560" cy="7532370"/>
          </a:xfrm>
          <a:prstGeom prst="rect"/>
          <a:noFill/>
        </p:spPr>
      </p:pic>
      <p:sp>
        <p:nvSpPr>
          <p:cNvPr id="7" name="텍스트 상자 29"/>
          <p:cNvSpPr txBox="1">
            <a:spLocks/>
          </p:cNvSpPr>
          <p:nvPr/>
        </p:nvSpPr>
        <p:spPr>
          <a:xfrm rot="0">
            <a:off x="638810" y="335915"/>
            <a:ext cx="278828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앞에서 본 자동 창문 모습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mangoboard.net</Company>
  <DocSecurity>0</DocSecurity>
  <HyperlinksChanged>false</HyperlinksChanged>
  <Lines>0</Lines>
  <LinksUpToDate>false</LinksUpToDate>
  <Pages>13</Pages>
  <Paragraphs>6</Paragraphs>
  <Words>55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mangoboard.net_46909852</dc:creator>
  <cp:lastModifiedBy>jiwon9812</cp:lastModifiedBy>
  <dc:title>제목을 입력하세요</dc:title>
  <dc:subject>Presentation</dc:subject>
  <cp:version>10.105.262.54977</cp:version>
  <dcterms:modified xsi:type="dcterms:W3CDTF">2025-03-05T01:47:58Z</dcterms:modified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